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81" r:id="rId3"/>
    <p:sldId id="259" r:id="rId4"/>
    <p:sldId id="270" r:id="rId5"/>
    <p:sldId id="271" r:id="rId6"/>
    <p:sldId id="260" r:id="rId7"/>
    <p:sldId id="261" r:id="rId8"/>
    <p:sldId id="262" r:id="rId9"/>
    <p:sldId id="264" r:id="rId10"/>
    <p:sldId id="268" r:id="rId11"/>
    <p:sldId id="265" r:id="rId12"/>
    <p:sldId id="272" r:id="rId13"/>
    <p:sldId id="279" r:id="rId14"/>
    <p:sldId id="280" r:id="rId15"/>
    <p:sldId id="278" r:id="rId16"/>
    <p:sldId id="273" r:id="rId17"/>
    <p:sldId id="274" r:id="rId18"/>
    <p:sldId id="275" r:id="rId19"/>
    <p:sldId id="277" r:id="rId20"/>
    <p:sldId id="28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/>
              <a:t>Support Vector Machine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fontScale="55000" lnSpcReduction="20000"/>
          </a:bodyPr>
          <a:lstStyle/>
          <a:p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Afsana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alam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Sabbir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ahmed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Farhan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siddiques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Sadi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Mathmatical</a:t>
            </a:r>
            <a:r>
              <a:rPr lang="en-US" dirty="0"/>
              <a:t> Explanation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487C15A-B77B-4FAA-A7AC-320F4F9409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888" y="1978037"/>
            <a:ext cx="9142224" cy="2263336"/>
          </a:xfrm>
        </p:spPr>
      </p:pic>
    </p:spTree>
    <p:extLst>
      <p:ext uri="{BB962C8B-B14F-4D97-AF65-F5344CB8AC3E}">
        <p14:creationId xmlns:p14="http://schemas.microsoft.com/office/powerpoint/2010/main" val="1264737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 SVM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F18F7C-02B1-4271-BE4E-775172179A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1954" y="2117077"/>
            <a:ext cx="9419844" cy="3760788"/>
          </a:xfrm>
        </p:spPr>
      </p:pic>
    </p:spTree>
    <p:extLst>
      <p:ext uri="{BB962C8B-B14F-4D97-AF65-F5344CB8AC3E}">
        <p14:creationId xmlns:p14="http://schemas.microsoft.com/office/powerpoint/2010/main" val="1200195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B142064-D4A7-4305-82D6-C4BC962DAD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1675" y="2108200"/>
            <a:ext cx="6648975" cy="3760788"/>
          </a:xfrm>
        </p:spPr>
      </p:pic>
    </p:spTree>
    <p:extLst>
      <p:ext uri="{BB962C8B-B14F-4D97-AF65-F5344CB8AC3E}">
        <p14:creationId xmlns:p14="http://schemas.microsoft.com/office/powerpoint/2010/main" val="3063927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B9E6F64-6976-449B-91F1-24E6DADB3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9818" y="2108200"/>
            <a:ext cx="7012690" cy="3760788"/>
          </a:xfrm>
        </p:spPr>
      </p:pic>
    </p:spTree>
    <p:extLst>
      <p:ext uri="{BB962C8B-B14F-4D97-AF65-F5344CB8AC3E}">
        <p14:creationId xmlns:p14="http://schemas.microsoft.com/office/powerpoint/2010/main" val="3948132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193CEF5-A417-4E4B-A27B-8DA06A2C5F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7769" y="2108200"/>
            <a:ext cx="6696788" cy="3760788"/>
          </a:xfrm>
        </p:spPr>
      </p:pic>
    </p:spTree>
    <p:extLst>
      <p:ext uri="{BB962C8B-B14F-4D97-AF65-F5344CB8AC3E}">
        <p14:creationId xmlns:p14="http://schemas.microsoft.com/office/powerpoint/2010/main" val="4052908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8019DE2-17FE-4578-9674-146B9B27C0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072" y="2108200"/>
            <a:ext cx="6834181" cy="3760788"/>
          </a:xfrm>
        </p:spPr>
      </p:pic>
    </p:spTree>
    <p:extLst>
      <p:ext uri="{BB962C8B-B14F-4D97-AF65-F5344CB8AC3E}">
        <p14:creationId xmlns:p14="http://schemas.microsoft.com/office/powerpoint/2010/main" val="1393261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9FE2FB4-AE20-4806-8FBF-8F8D8FD87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2563" y="2108200"/>
            <a:ext cx="6767199" cy="3760788"/>
          </a:xfrm>
        </p:spPr>
      </p:pic>
    </p:spTree>
    <p:extLst>
      <p:ext uri="{BB962C8B-B14F-4D97-AF65-F5344CB8AC3E}">
        <p14:creationId xmlns:p14="http://schemas.microsoft.com/office/powerpoint/2010/main" val="445188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A46E00-6F8D-4A46-8A2A-BD413168BB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8295" y="2108200"/>
            <a:ext cx="6135736" cy="3760788"/>
          </a:xfrm>
        </p:spPr>
      </p:pic>
    </p:spTree>
    <p:extLst>
      <p:ext uri="{BB962C8B-B14F-4D97-AF65-F5344CB8AC3E}">
        <p14:creationId xmlns:p14="http://schemas.microsoft.com/office/powerpoint/2010/main" val="1919781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B8A7A67-11CA-448B-AF45-96CCC39929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1383" y="2108200"/>
            <a:ext cx="4989560" cy="3760788"/>
          </a:xfrm>
        </p:spPr>
      </p:pic>
    </p:spTree>
    <p:extLst>
      <p:ext uri="{BB962C8B-B14F-4D97-AF65-F5344CB8AC3E}">
        <p14:creationId xmlns:p14="http://schemas.microsoft.com/office/powerpoint/2010/main" val="581970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A09A7F-637C-4A87-A6E5-6B1CBC6C74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3534" y="2108200"/>
            <a:ext cx="5485258" cy="3760788"/>
          </a:xfrm>
        </p:spPr>
      </p:pic>
    </p:spTree>
    <p:extLst>
      <p:ext uri="{BB962C8B-B14F-4D97-AF65-F5344CB8AC3E}">
        <p14:creationId xmlns:p14="http://schemas.microsoft.com/office/powerpoint/2010/main" val="2641058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416EA4-D2DF-4CB1-AE12-3EBCDE2480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5565" y="2108200"/>
            <a:ext cx="6941196" cy="3760788"/>
          </a:xfrm>
        </p:spPr>
      </p:pic>
    </p:spTree>
    <p:extLst>
      <p:ext uri="{BB962C8B-B14F-4D97-AF65-F5344CB8AC3E}">
        <p14:creationId xmlns:p14="http://schemas.microsoft.com/office/powerpoint/2010/main" val="3153369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717D9D4-DDB5-4CF7-AB39-6688A5C1F4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1040" y="2108200"/>
            <a:ext cx="5390245" cy="3760788"/>
          </a:xfrm>
        </p:spPr>
      </p:pic>
    </p:spTree>
    <p:extLst>
      <p:ext uri="{BB962C8B-B14F-4D97-AF65-F5344CB8AC3E}">
        <p14:creationId xmlns:p14="http://schemas.microsoft.com/office/powerpoint/2010/main" val="3730454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SVM?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88523-5475-4ABE-B39E-024911CD4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SVM is a supervised learning algorithm which is widely used classification algorithm.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SVM is applicable for the data that are linearly separable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For non-linear data, kernel functions are used </a:t>
            </a:r>
          </a:p>
        </p:txBody>
      </p:sp>
    </p:spTree>
    <p:extLst>
      <p:ext uri="{BB962C8B-B14F-4D97-AF65-F5344CB8AC3E}">
        <p14:creationId xmlns:p14="http://schemas.microsoft.com/office/powerpoint/2010/main" val="1173521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SVM?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AAD985-AFB2-4787-BE0C-63F985C8D7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7370" y="2108200"/>
            <a:ext cx="8757585" cy="3760788"/>
          </a:xfrm>
        </p:spPr>
      </p:pic>
    </p:spTree>
    <p:extLst>
      <p:ext uri="{BB962C8B-B14F-4D97-AF65-F5344CB8AC3E}">
        <p14:creationId xmlns:p14="http://schemas.microsoft.com/office/powerpoint/2010/main" val="2891583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</a:t>
            </a:r>
            <a:r>
              <a:rPr lang="en-US" dirty="0" err="1"/>
              <a:t>svm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0279E06-8511-4D3B-A190-E7C4A07102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9673" y="2108200"/>
            <a:ext cx="6712979" cy="3760788"/>
          </a:xfrm>
        </p:spPr>
      </p:pic>
    </p:spTree>
    <p:extLst>
      <p:ext uri="{BB962C8B-B14F-4D97-AF65-F5344CB8AC3E}">
        <p14:creationId xmlns:p14="http://schemas.microsoft.com/office/powerpoint/2010/main" val="1018600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 hyperplane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FE1880-954B-4699-AC56-796A9D3DB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6385" y="2038026"/>
            <a:ext cx="9779556" cy="3901136"/>
          </a:xfrm>
        </p:spPr>
      </p:pic>
    </p:spTree>
    <p:extLst>
      <p:ext uri="{BB962C8B-B14F-4D97-AF65-F5344CB8AC3E}">
        <p14:creationId xmlns:p14="http://schemas.microsoft.com/office/powerpoint/2010/main" val="2651298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 hyperplane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88523-5475-4ABE-B39E-024911CD4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SVM classifies the two classes using “hyperplane”. This hyperplane should have the largest margin in high-dimensional space to separate the given data into classes.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The margin between the 2 classes represents the longest distance between the closest data points of those classes </a:t>
            </a:r>
          </a:p>
        </p:txBody>
      </p:sp>
    </p:spTree>
    <p:extLst>
      <p:ext uri="{BB962C8B-B14F-4D97-AF65-F5344CB8AC3E}">
        <p14:creationId xmlns:p14="http://schemas.microsoft.com/office/powerpoint/2010/main" val="3377722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Mathmatical</a:t>
            </a:r>
            <a:r>
              <a:rPr lang="en-US" dirty="0"/>
              <a:t> Explanation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8E51C146-0DFD-40D1-B650-13E4ED35B5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7180" y="2055186"/>
            <a:ext cx="9497966" cy="3866816"/>
          </a:xfrm>
        </p:spPr>
      </p:pic>
    </p:spTree>
    <p:extLst>
      <p:ext uri="{BB962C8B-B14F-4D97-AF65-F5344CB8AC3E}">
        <p14:creationId xmlns:p14="http://schemas.microsoft.com/office/powerpoint/2010/main" val="3947872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3D58-E332-4C05-89A1-DD082A28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Mathmatical</a:t>
            </a:r>
            <a:r>
              <a:rPr lang="en-US" dirty="0"/>
              <a:t> explanation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BAB52C-539D-4A05-ADD8-2C55959B63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5138" y="2108200"/>
            <a:ext cx="9782050" cy="3760788"/>
          </a:xfrm>
        </p:spPr>
      </p:pic>
    </p:spTree>
    <p:extLst>
      <p:ext uri="{BB962C8B-B14F-4D97-AF65-F5344CB8AC3E}">
        <p14:creationId xmlns:p14="http://schemas.microsoft.com/office/powerpoint/2010/main" val="3572723463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{AA3B9B02-31EC-45A6-B669-7774AD072CFF}tf56160789_win32</Template>
  <TotalTime>509</TotalTime>
  <Words>123</Words>
  <Application>Microsoft Office PowerPoint</Application>
  <PresentationFormat>Widescreen</PresentationFormat>
  <Paragraphs>28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Bookman Old Style</vt:lpstr>
      <vt:lpstr>Calibri</vt:lpstr>
      <vt:lpstr>Franklin Gothic Book</vt:lpstr>
      <vt:lpstr>1_RetrospectVTI</vt:lpstr>
      <vt:lpstr>Support Vector Machine</vt:lpstr>
      <vt:lpstr>History</vt:lpstr>
      <vt:lpstr>What is SVM?</vt:lpstr>
      <vt:lpstr>What is SVM?</vt:lpstr>
      <vt:lpstr>Linear svm</vt:lpstr>
      <vt:lpstr>SVM hyperplane </vt:lpstr>
      <vt:lpstr>SVM hyperplane</vt:lpstr>
      <vt:lpstr>Mathmatical Explanation</vt:lpstr>
      <vt:lpstr>Mathmatical explanation</vt:lpstr>
      <vt:lpstr>Mathmatical Explanation</vt:lpstr>
      <vt:lpstr>Non-Linear SVM</vt:lpstr>
      <vt:lpstr>Non-linear</vt:lpstr>
      <vt:lpstr>Non-linear</vt:lpstr>
      <vt:lpstr>Non-linear</vt:lpstr>
      <vt:lpstr>Non-linear</vt:lpstr>
      <vt:lpstr>Non-linear</vt:lpstr>
      <vt:lpstr>Advantages </vt:lpstr>
      <vt:lpstr>Disadvantages </vt:lpstr>
      <vt:lpstr>Application </vt:lpstr>
      <vt:lpstr>Application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Support Vector Machine</dc:title>
  <dc:creator>Ahmed Sabbir</dc:creator>
  <cp:lastModifiedBy>Ahmed Sabbir</cp:lastModifiedBy>
  <cp:revision>4</cp:revision>
  <dcterms:created xsi:type="dcterms:W3CDTF">2020-10-27T15:01:03Z</dcterms:created>
  <dcterms:modified xsi:type="dcterms:W3CDTF">2020-10-28T15:31:55Z</dcterms:modified>
</cp:coreProperties>
</file>

<file path=docProps/thumbnail.jpeg>
</file>